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1" r:id="rId3"/>
    <p:sldId id="272" r:id="rId4"/>
    <p:sldId id="273" r:id="rId5"/>
  </p:sldIdLst>
  <p:sldSz cx="9144000" cy="5143500" type="screen16x9"/>
  <p:notesSz cx="9144000" cy="5143500"/>
  <p:defaultTextStyle>
    <a:defPPr>
      <a:defRPr lang="en-US"/>
    </a:defPPr>
    <a:lvl1pPr marL="0" algn="l" defTabSz="342900">
      <a:defRPr sz="1350">
        <a:solidFill>
          <a:schemeClr val="tx1"/>
        </a:solidFill>
        <a:latin typeface="+mn-lt"/>
        <a:ea typeface="+mn-ea"/>
        <a:cs typeface="+mn-cs"/>
      </a:defRPr>
    </a:lvl1pPr>
    <a:lvl2pPr marL="342900" algn="l" defTabSz="342900">
      <a:defRPr sz="1350">
        <a:solidFill>
          <a:schemeClr val="tx1"/>
        </a:solidFill>
        <a:latin typeface="+mn-lt"/>
        <a:ea typeface="+mn-ea"/>
        <a:cs typeface="+mn-cs"/>
      </a:defRPr>
    </a:lvl2pPr>
    <a:lvl3pPr marL="685800" algn="l" defTabSz="342900">
      <a:defRPr sz="135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>
      <a:defRPr sz="135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>
      <a:defRPr sz="135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>
      <a:defRPr sz="135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>
      <a:defRPr sz="135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>
      <a:defRPr sz="135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>
      <a:defRPr sz="135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67">
          <p15:clr>
            <a:srgbClr val="A4A3A4"/>
          </p15:clr>
        </p15:guide>
        <p15:guide id="2" pos="56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39" d="100"/>
          <a:sy n="139" d="100"/>
        </p:scale>
        <p:origin x="726" y="120"/>
      </p:cViewPr>
      <p:guideLst>
        <p:guide orient="horz" pos="1567"/>
        <p:guide pos="56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Закрывающи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571221" y="1231750"/>
            <a:ext cx="2857847" cy="118330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ЗАКРЫВАЮЩИЙ СЛАЙД ПРЕЗЕНТАЦИИ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571220" y="2518562"/>
            <a:ext cx="2857847" cy="1404000"/>
          </a:xfrm>
        </p:spPr>
        <p:txBody>
          <a:bodyPr anchor="t" anchorCtr="0">
            <a:normAutofit/>
          </a:bodyPr>
          <a:lstStyle>
            <a:lvl1pPr marL="0" marR="0" indent="0" algn="l" defTabSz="68580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accent4"/>
              </a:buClr>
              <a:buSzPct val="110000"/>
              <a:buFontTx/>
              <a:buNone/>
              <a:defRPr sz="1050" b="0">
                <a:solidFill>
                  <a:schemeClr val="tx1"/>
                </a:solidFill>
              </a:defRPr>
            </a:lvl1pPr>
          </a:lstStyle>
          <a:p>
            <a:pPr marL="0" marR="0" lvl="0" indent="0" algn="l" defTabSz="68580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accent4"/>
              </a:buClr>
              <a:buSzPct val="110000"/>
              <a:buFontTx/>
              <a:buNone/>
              <a:defRPr/>
            </a:pPr>
            <a:r>
              <a:rPr lang="ru-RU"/>
              <a:t>Текст закрывающего слайда, реквизиты, контактная информация</a:t>
            </a:r>
            <a:endParaRPr/>
          </a:p>
        </p:txBody>
      </p:sp>
      <p:sp>
        <p:nvSpPr>
          <p:cNvPr id="14" name="Прямоугольник 13"/>
          <p:cNvSpPr/>
          <p:nvPr userDrawn="1"/>
        </p:nvSpPr>
        <p:spPr bwMode="auto">
          <a:xfrm>
            <a:off x="400364" y="1231749"/>
            <a:ext cx="46892" cy="2690813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11" name="Номер слайда 2"/>
          <p:cNvSpPr>
            <a:spLocks noGrp="1"/>
          </p:cNvSpPr>
          <p:nvPr>
            <p:ph type="sldNum" sz="quarter" idx="11"/>
          </p:nvPr>
        </p:nvSpPr>
        <p:spPr bwMode="auto">
          <a:xfrm>
            <a:off x="8125298" y="4767705"/>
            <a:ext cx="69956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036E43-BD2F-D44D-850A-5FFB25242708}" type="slidenum">
              <a:rPr lang="ru-RU" b="0">
                <a:solidFill>
                  <a:schemeClr val="tx1"/>
                </a:solidFill>
              </a:rPr>
              <a:t>‹#›</a:t>
            </a:fld>
            <a:endParaRPr lang="ru-RU" b="0">
              <a:solidFill>
                <a:schemeClr val="tx1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00204" y="4620446"/>
            <a:ext cx="1336205" cy="3766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11" name="Номер слайда 2"/>
          <p:cNvSpPr>
            <a:spLocks noGrp="1"/>
          </p:cNvSpPr>
          <p:nvPr>
            <p:ph type="sldNum" sz="quarter" idx="11"/>
          </p:nvPr>
        </p:nvSpPr>
        <p:spPr bwMode="auto">
          <a:xfrm>
            <a:off x="8125298" y="4767705"/>
            <a:ext cx="69956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036E43-BD2F-D44D-850A-5FFB25242708}" type="slidenum">
              <a:rPr lang="ru-RU" b="0">
                <a:solidFill>
                  <a:schemeClr val="tx1"/>
                </a:solidFill>
              </a:rPr>
              <a:t>‹#›</a:t>
            </a:fld>
            <a:endParaRPr lang="ru-RU" b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00204" y="4620446"/>
            <a:ext cx="1336205" cy="3766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Содержа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СОДЕРЖАНИЯ</a:t>
            </a:r>
            <a:endParaRPr lang="en-US"/>
          </a:p>
        </p:txBody>
      </p:sp>
      <p:sp>
        <p:nvSpPr>
          <p:cNvPr id="9" name="Прямоугольник 8"/>
          <p:cNvSpPr/>
          <p:nvPr userDrawn="1"/>
        </p:nvSpPr>
        <p:spPr bwMode="auto">
          <a:xfrm>
            <a:off x="400364" y="1284502"/>
            <a:ext cx="46892" cy="2690813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auto">
          <a:xfrm>
            <a:off x="545826" y="1302791"/>
            <a:ext cx="6888739" cy="270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>
              <a:defRPr/>
            </a:pPr>
            <a:r>
              <a:rPr lang="ru-RU"/>
              <a:t>Раздел презентации</a:t>
            </a:r>
            <a:endParaRPr lang="en-US"/>
          </a:p>
        </p:txBody>
      </p:sp>
      <p:sp>
        <p:nvSpPr>
          <p:cNvPr id="11" name="Текст 12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720212" y="1302973"/>
            <a:ext cx="996923" cy="270000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№ слайда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idx="13" hasCustomPrompt="1"/>
          </p:nvPr>
        </p:nvSpPr>
        <p:spPr bwMode="auto">
          <a:xfrm>
            <a:off x="545826" y="1641119"/>
            <a:ext cx="6888739" cy="270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>
              <a:defRPr/>
            </a:pPr>
            <a:r>
              <a:rPr lang="ru-RU"/>
              <a:t>Раздел презентации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7720212" y="1641301"/>
            <a:ext cx="996923" cy="270000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№ слайда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idx="15" hasCustomPrompt="1"/>
          </p:nvPr>
        </p:nvSpPr>
        <p:spPr bwMode="auto">
          <a:xfrm>
            <a:off x="545826" y="1979447"/>
            <a:ext cx="6888739" cy="270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>
              <a:defRPr/>
            </a:pPr>
            <a:r>
              <a:rPr lang="ru-RU"/>
              <a:t>Раздел презентации</a:t>
            </a:r>
            <a:endParaRPr lang="en-US"/>
          </a:p>
        </p:txBody>
      </p:sp>
      <p:sp>
        <p:nvSpPr>
          <p:cNvPr id="15" name="Текст 12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7720212" y="1979629"/>
            <a:ext cx="996923" cy="270000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№ слайда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idx="17" hasCustomPrompt="1"/>
          </p:nvPr>
        </p:nvSpPr>
        <p:spPr bwMode="auto">
          <a:xfrm>
            <a:off x="545826" y="2317775"/>
            <a:ext cx="6888739" cy="270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>
              <a:defRPr/>
            </a:pPr>
            <a:r>
              <a:rPr lang="ru-RU"/>
              <a:t>Раздел презентации</a:t>
            </a:r>
            <a:endParaRPr lang="en-US"/>
          </a:p>
        </p:txBody>
      </p:sp>
      <p:sp>
        <p:nvSpPr>
          <p:cNvPr id="17" name="Текст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7720212" y="2317957"/>
            <a:ext cx="996923" cy="270000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№ слайда</a:t>
            </a:r>
            <a:endParaRPr/>
          </a:p>
        </p:txBody>
      </p:sp>
      <p:sp>
        <p:nvSpPr>
          <p:cNvPr id="18" name="Content Placeholder 2"/>
          <p:cNvSpPr>
            <a:spLocks noGrp="1"/>
          </p:cNvSpPr>
          <p:nvPr>
            <p:ph idx="19" hasCustomPrompt="1"/>
          </p:nvPr>
        </p:nvSpPr>
        <p:spPr bwMode="auto">
          <a:xfrm>
            <a:off x="545826" y="2656103"/>
            <a:ext cx="6888739" cy="270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>
              <a:defRPr/>
            </a:pPr>
            <a:r>
              <a:rPr lang="ru-RU"/>
              <a:t>Раздел презентации</a:t>
            </a:r>
            <a:endParaRPr lang="en-US"/>
          </a:p>
        </p:txBody>
      </p:sp>
      <p:sp>
        <p:nvSpPr>
          <p:cNvPr id="19" name="Текст 1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7720212" y="2656285"/>
            <a:ext cx="996923" cy="270000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№ слайда</a:t>
            </a:r>
            <a:endParaRPr/>
          </a:p>
        </p:txBody>
      </p:sp>
      <p:sp>
        <p:nvSpPr>
          <p:cNvPr id="20" name="Content Placeholder 2"/>
          <p:cNvSpPr>
            <a:spLocks noGrp="1"/>
          </p:cNvSpPr>
          <p:nvPr>
            <p:ph idx="21" hasCustomPrompt="1"/>
          </p:nvPr>
        </p:nvSpPr>
        <p:spPr bwMode="auto">
          <a:xfrm>
            <a:off x="545826" y="2994431"/>
            <a:ext cx="6888739" cy="270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>
              <a:defRPr/>
            </a:pPr>
            <a:r>
              <a:rPr lang="ru-RU"/>
              <a:t>Раздел презентации</a:t>
            </a:r>
            <a:endParaRPr lang="en-US"/>
          </a:p>
        </p:txBody>
      </p:sp>
      <p:sp>
        <p:nvSpPr>
          <p:cNvPr id="21" name="Текст 12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7720212" y="2994613"/>
            <a:ext cx="996923" cy="270000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№ слайда</a:t>
            </a:r>
            <a:endParaRPr/>
          </a:p>
        </p:txBody>
      </p:sp>
      <p:sp>
        <p:nvSpPr>
          <p:cNvPr id="22" name="Content Placeholder 2"/>
          <p:cNvSpPr>
            <a:spLocks noGrp="1"/>
          </p:cNvSpPr>
          <p:nvPr>
            <p:ph idx="23" hasCustomPrompt="1"/>
          </p:nvPr>
        </p:nvSpPr>
        <p:spPr bwMode="auto">
          <a:xfrm>
            <a:off x="545826" y="3332758"/>
            <a:ext cx="6888739" cy="270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>
              <a:defRPr/>
            </a:pPr>
            <a:r>
              <a:rPr lang="ru-RU"/>
              <a:t>Раздел презентации</a:t>
            </a:r>
            <a:endParaRPr lang="en-US"/>
          </a:p>
        </p:txBody>
      </p:sp>
      <p:sp>
        <p:nvSpPr>
          <p:cNvPr id="23" name="Текст 12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7720212" y="3332940"/>
            <a:ext cx="996923" cy="270000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№ слайда</a:t>
            </a:r>
            <a:endParaRPr/>
          </a:p>
        </p:txBody>
      </p:sp>
      <p:sp>
        <p:nvSpPr>
          <p:cNvPr id="24" name="Content Placeholder 2"/>
          <p:cNvSpPr>
            <a:spLocks noGrp="1"/>
          </p:cNvSpPr>
          <p:nvPr>
            <p:ph idx="25" hasCustomPrompt="1"/>
          </p:nvPr>
        </p:nvSpPr>
        <p:spPr bwMode="auto">
          <a:xfrm>
            <a:off x="545826" y="3671087"/>
            <a:ext cx="6888739" cy="27000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>
              <a:defRPr/>
            </a:pPr>
            <a:r>
              <a:rPr lang="ru-RU"/>
              <a:t>Раздел презентации</a:t>
            </a:r>
            <a:endParaRPr lang="en-US"/>
          </a:p>
        </p:txBody>
      </p:sp>
      <p:sp>
        <p:nvSpPr>
          <p:cNvPr id="25" name="Текст 12"/>
          <p:cNvSpPr>
            <a:spLocks noGrp="1"/>
          </p:cNvSpPr>
          <p:nvPr>
            <p:ph type="body" sz="quarter" idx="26" hasCustomPrompt="1"/>
          </p:nvPr>
        </p:nvSpPr>
        <p:spPr bwMode="auto">
          <a:xfrm>
            <a:off x="7720212" y="3671269"/>
            <a:ext cx="996923" cy="270000"/>
          </a:xfrm>
        </p:spPr>
        <p:txBody>
          <a:bodyPr>
            <a:noAutofit/>
          </a:bodyPr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№ слайда</a:t>
            </a:r>
            <a:endParaRPr/>
          </a:p>
        </p:txBody>
      </p:sp>
      <p:sp>
        <p:nvSpPr>
          <p:cNvPr id="28" name="Номер слайда 2"/>
          <p:cNvSpPr>
            <a:spLocks noGrp="1"/>
          </p:cNvSpPr>
          <p:nvPr>
            <p:ph type="sldNum" sz="quarter" idx="11"/>
          </p:nvPr>
        </p:nvSpPr>
        <p:spPr bwMode="auto">
          <a:xfrm>
            <a:off x="8125298" y="4767705"/>
            <a:ext cx="69956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036E43-BD2F-D44D-850A-5FFB25242708}" type="slidenum">
              <a:rPr lang="ru-RU" b="0">
                <a:solidFill>
                  <a:schemeClr val="tx1"/>
                </a:solidFill>
              </a:rPr>
              <a:t>‹#›</a:t>
            </a:fld>
            <a:endParaRPr lang="ru-RU" b="0">
              <a:solidFill>
                <a:schemeClr val="tx1"/>
              </a:solidFill>
            </a:endParaRPr>
          </a:p>
        </p:txBody>
      </p:sp>
      <p:pic>
        <p:nvPicPr>
          <p:cNvPr id="27" name="Рисунок 26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00204" y="4620446"/>
            <a:ext cx="1336205" cy="3766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Раздел презентации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00204" y="4620446"/>
            <a:ext cx="1336205" cy="3766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13781" y="888267"/>
            <a:ext cx="8412586" cy="3528000"/>
          </a:xfrm>
        </p:spPr>
        <p:txBody>
          <a:bodyPr/>
          <a:lstStyle/>
          <a:p>
            <a:pPr lvl="0">
              <a:defRPr/>
            </a:pPr>
            <a:r>
              <a:rPr lang="ru-RU" smtClean="0"/>
              <a:t>Образец текста</a:t>
            </a:r>
          </a:p>
          <a:p>
            <a:pPr lvl="1">
              <a:defRPr/>
            </a:pPr>
            <a:r>
              <a:rPr lang="ru-RU" smtClean="0"/>
              <a:t>Второй уровень</a:t>
            </a:r>
          </a:p>
          <a:p>
            <a:pPr lvl="2">
              <a:defRPr/>
            </a:pPr>
            <a:r>
              <a:rPr lang="ru-RU" smtClean="0"/>
              <a:t>Третий уровень</a:t>
            </a:r>
          </a:p>
          <a:p>
            <a:pPr lvl="3">
              <a:defRPr/>
            </a:pPr>
            <a:r>
              <a:rPr lang="ru-RU" smtClean="0"/>
              <a:t>Четвертый уровень</a:t>
            </a:r>
          </a:p>
          <a:p>
            <a:pPr lvl="4">
              <a:defRPr/>
            </a:pPr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11" name="Номер слайда 2"/>
          <p:cNvSpPr>
            <a:spLocks noGrp="1"/>
          </p:cNvSpPr>
          <p:nvPr>
            <p:ph type="sldNum" sz="quarter" idx="11"/>
          </p:nvPr>
        </p:nvSpPr>
        <p:spPr bwMode="auto">
          <a:xfrm>
            <a:off x="8125298" y="4767705"/>
            <a:ext cx="69956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036E43-BD2F-D44D-850A-5FFB25242708}" type="slidenum">
              <a:rPr lang="ru-RU" b="0">
                <a:solidFill>
                  <a:schemeClr val="tx1"/>
                </a:solidFill>
              </a:rPr>
              <a:t>‹#›</a:t>
            </a:fld>
            <a:endParaRPr lang="ru-RU" b="0">
              <a:solidFill>
                <a:schemeClr val="tx1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00204" y="4620446"/>
            <a:ext cx="1336205" cy="3766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Заголовок и объект (с источниками)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13781" y="888267"/>
            <a:ext cx="8412586" cy="3528000"/>
          </a:xfrm>
        </p:spPr>
        <p:txBody>
          <a:bodyPr/>
          <a:lstStyle/>
          <a:p>
            <a:pPr lvl="0">
              <a:defRPr/>
            </a:pPr>
            <a:r>
              <a:rPr lang="ru-RU" smtClean="0"/>
              <a:t>Образец текста</a:t>
            </a:r>
          </a:p>
          <a:p>
            <a:pPr lvl="1">
              <a:defRPr/>
            </a:pPr>
            <a:r>
              <a:rPr lang="ru-RU" smtClean="0"/>
              <a:t>Второй уровень</a:t>
            </a:r>
          </a:p>
          <a:p>
            <a:pPr lvl="2">
              <a:defRPr/>
            </a:pPr>
            <a:r>
              <a:rPr lang="ru-RU" smtClean="0"/>
              <a:t>Третий уровень</a:t>
            </a:r>
          </a:p>
          <a:p>
            <a:pPr lvl="3">
              <a:defRPr/>
            </a:pPr>
            <a:r>
              <a:rPr lang="ru-RU" smtClean="0"/>
              <a:t>Четвертый уровень</a:t>
            </a:r>
          </a:p>
          <a:p>
            <a:pPr lvl="4">
              <a:defRPr/>
            </a:pPr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700864" y="4563400"/>
            <a:ext cx="5707603" cy="148500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</a:lstStyle>
          <a:p>
            <a:pPr lvl="0">
              <a:defRPr/>
            </a:pPr>
            <a:r>
              <a:rPr lang="ru-RU"/>
              <a:t>Примечания:</a:t>
            </a:r>
            <a:endParaRPr/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2700864" y="4753735"/>
            <a:ext cx="5707603" cy="105298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</a:lstStyle>
          <a:p>
            <a:pPr lvl="0">
              <a:defRPr/>
            </a:pPr>
            <a:r>
              <a:rPr lang="ru-RU"/>
              <a:t>Источники:</a:t>
            </a:r>
            <a:endParaRPr/>
          </a:p>
        </p:txBody>
      </p:sp>
      <p:sp>
        <p:nvSpPr>
          <p:cNvPr id="6" name="Заголовок 5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16" name="Номер слайда 2"/>
          <p:cNvSpPr>
            <a:spLocks noGrp="1"/>
          </p:cNvSpPr>
          <p:nvPr>
            <p:ph type="sldNum" sz="quarter" idx="11"/>
          </p:nvPr>
        </p:nvSpPr>
        <p:spPr bwMode="auto">
          <a:xfrm>
            <a:off x="8125298" y="4767705"/>
            <a:ext cx="69956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036E43-BD2F-D44D-850A-5FFB25242708}" type="slidenum">
              <a:rPr lang="ru-RU" b="0">
                <a:solidFill>
                  <a:schemeClr val="tx1"/>
                </a:solidFill>
              </a:rPr>
              <a:t>‹#›</a:t>
            </a:fld>
            <a:endParaRPr lang="ru-RU" b="0">
              <a:solidFill>
                <a:schemeClr val="tx1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00204" y="4620446"/>
            <a:ext cx="1336205" cy="3766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547499" y="888266"/>
            <a:ext cx="8178866" cy="3528000"/>
          </a:xfrm>
        </p:spPr>
        <p:txBody>
          <a:bodyPr/>
          <a:lstStyle/>
          <a:p>
            <a:pPr lvl="0">
              <a:defRPr/>
            </a:pPr>
            <a:r>
              <a:rPr lang="ru-RU" smtClean="0"/>
              <a:t>Образец текста</a:t>
            </a:r>
          </a:p>
          <a:p>
            <a:pPr lvl="1">
              <a:defRPr/>
            </a:pPr>
            <a:r>
              <a:rPr lang="ru-RU" smtClean="0"/>
              <a:t>Второй уровень</a:t>
            </a:r>
          </a:p>
          <a:p>
            <a:pPr lvl="2">
              <a:defRPr/>
            </a:pPr>
            <a:r>
              <a:rPr lang="ru-RU" smtClean="0"/>
              <a:t>Третий уровень</a:t>
            </a:r>
          </a:p>
          <a:p>
            <a:pPr lvl="3">
              <a:defRPr/>
            </a:pPr>
            <a:r>
              <a:rPr lang="ru-RU" smtClean="0"/>
              <a:t>Четвертый уровень</a:t>
            </a:r>
          </a:p>
          <a:p>
            <a:pPr lvl="4">
              <a:defRPr/>
            </a:pPr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Прямоугольник 11"/>
          <p:cNvSpPr/>
          <p:nvPr userDrawn="1"/>
        </p:nvSpPr>
        <p:spPr bwMode="auto">
          <a:xfrm>
            <a:off x="400364" y="884052"/>
            <a:ext cx="46892" cy="3528000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 sz="1350"/>
          </a:p>
        </p:txBody>
      </p:sp>
      <p:sp>
        <p:nvSpPr>
          <p:cNvPr id="3" name="Заголовок 2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13" name="Номер слайда 2"/>
          <p:cNvSpPr>
            <a:spLocks noGrp="1"/>
          </p:cNvSpPr>
          <p:nvPr>
            <p:ph type="sldNum" sz="quarter" idx="11"/>
          </p:nvPr>
        </p:nvSpPr>
        <p:spPr bwMode="auto">
          <a:xfrm>
            <a:off x="8125298" y="4767705"/>
            <a:ext cx="69956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036E43-BD2F-D44D-850A-5FFB25242708}" type="slidenum">
              <a:rPr lang="ru-RU" b="0">
                <a:solidFill>
                  <a:schemeClr val="tx1"/>
                </a:solidFill>
              </a:rPr>
              <a:t>‹#›</a:t>
            </a:fld>
            <a:endParaRPr lang="ru-RU" b="0">
              <a:solidFill>
                <a:schemeClr val="tx1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00204" y="4620446"/>
            <a:ext cx="1336205" cy="3766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14300" y="1152604"/>
            <a:ext cx="4068000" cy="3276000"/>
          </a:xfrm>
        </p:spPr>
        <p:txBody>
          <a:bodyPr/>
          <a:lstStyle/>
          <a:p>
            <a:pPr lvl="0">
              <a:defRPr/>
            </a:pPr>
            <a:r>
              <a:rPr lang="ru-RU" smtClean="0"/>
              <a:t>Образец текста</a:t>
            </a:r>
          </a:p>
          <a:p>
            <a:pPr lvl="1">
              <a:defRPr/>
            </a:pPr>
            <a:r>
              <a:rPr lang="ru-RU" smtClean="0"/>
              <a:t>Второй уровень</a:t>
            </a:r>
          </a:p>
          <a:p>
            <a:pPr lvl="2">
              <a:defRPr/>
            </a:pPr>
            <a:r>
              <a:rPr lang="ru-RU" smtClean="0"/>
              <a:t>Третий уровень</a:t>
            </a:r>
          </a:p>
          <a:p>
            <a:pPr lvl="3">
              <a:defRPr/>
            </a:pPr>
            <a:r>
              <a:rPr lang="ru-RU" smtClean="0"/>
              <a:t>Четвертый уровень</a:t>
            </a:r>
          </a:p>
          <a:p>
            <a:pPr lvl="4">
              <a:defRPr/>
            </a:pPr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313596" y="785039"/>
            <a:ext cx="4068000" cy="310753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Подзаголовок</a:t>
            </a:r>
            <a:endParaRPr/>
          </a:p>
        </p:txBody>
      </p:sp>
      <p:sp>
        <p:nvSpPr>
          <p:cNvPr id="14" name="Content Placeholder 3"/>
          <p:cNvSpPr>
            <a:spLocks noGrp="1"/>
          </p:cNvSpPr>
          <p:nvPr>
            <p:ph sz="half" idx="15"/>
          </p:nvPr>
        </p:nvSpPr>
        <p:spPr bwMode="auto">
          <a:xfrm>
            <a:off x="4659360" y="1152604"/>
            <a:ext cx="4068000" cy="3276000"/>
          </a:xfrm>
        </p:spPr>
        <p:txBody>
          <a:bodyPr/>
          <a:lstStyle/>
          <a:p>
            <a:pPr lvl="0">
              <a:defRPr/>
            </a:pPr>
            <a:r>
              <a:rPr lang="ru-RU" smtClean="0"/>
              <a:t>Образец текста</a:t>
            </a:r>
          </a:p>
          <a:p>
            <a:pPr lvl="1">
              <a:defRPr/>
            </a:pPr>
            <a:r>
              <a:rPr lang="ru-RU" smtClean="0"/>
              <a:t>Второй уровень</a:t>
            </a:r>
          </a:p>
          <a:p>
            <a:pPr lvl="2">
              <a:defRPr/>
            </a:pPr>
            <a:r>
              <a:rPr lang="ru-RU" smtClean="0"/>
              <a:t>Третий уровень</a:t>
            </a:r>
          </a:p>
          <a:p>
            <a:pPr lvl="3">
              <a:defRPr/>
            </a:pPr>
            <a:r>
              <a:rPr lang="ru-RU" smtClean="0"/>
              <a:t>Четвертый уровень</a:t>
            </a:r>
          </a:p>
          <a:p>
            <a:pPr lvl="4">
              <a:defRPr/>
            </a:pPr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4658656" y="785039"/>
            <a:ext cx="4068000" cy="310753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Подзаголовок</a:t>
            </a:r>
            <a:endParaRPr/>
          </a:p>
        </p:txBody>
      </p:sp>
      <p:sp>
        <p:nvSpPr>
          <p:cNvPr id="3" name="Заголовок 2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13" name="Номер слайда 2"/>
          <p:cNvSpPr>
            <a:spLocks noGrp="1"/>
          </p:cNvSpPr>
          <p:nvPr>
            <p:ph type="sldNum" sz="quarter" idx="11"/>
          </p:nvPr>
        </p:nvSpPr>
        <p:spPr bwMode="auto">
          <a:xfrm>
            <a:off x="8125298" y="4767705"/>
            <a:ext cx="69956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036E43-BD2F-D44D-850A-5FFB25242708}" type="slidenum">
              <a:rPr lang="ru-RU" b="0">
                <a:solidFill>
                  <a:schemeClr val="tx1"/>
                </a:solidFill>
              </a:rPr>
              <a:t>‹#›</a:t>
            </a:fld>
            <a:endParaRPr lang="ru-RU" b="0">
              <a:solidFill>
                <a:schemeClr val="tx1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00204" y="4620446"/>
            <a:ext cx="1336205" cy="3766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560876" y="1152383"/>
            <a:ext cx="8162748" cy="1260000"/>
          </a:xfrm>
        </p:spPr>
        <p:txBody>
          <a:bodyPr/>
          <a:lstStyle>
            <a:lvl1pPr marL="172800" indent="-172800">
              <a:buClr>
                <a:schemeClr val="accent1"/>
              </a:buClr>
              <a:buFont typeface="Arial"/>
              <a:buChar char="►"/>
              <a:defRPr/>
            </a:lvl1pPr>
          </a:lstStyle>
          <a:p>
            <a:pPr lvl="0">
              <a:defRPr/>
            </a:pPr>
            <a:r>
              <a:rPr lang="ru-RU" smtClean="0"/>
              <a:t>Образец текста</a:t>
            </a:r>
          </a:p>
          <a:p>
            <a:pPr lvl="1">
              <a:defRPr/>
            </a:pPr>
            <a:r>
              <a:rPr lang="ru-RU" smtClean="0"/>
              <a:t>Второй уровень</a:t>
            </a:r>
          </a:p>
          <a:p>
            <a:pPr lvl="2">
              <a:defRPr/>
            </a:pPr>
            <a:r>
              <a:rPr lang="ru-RU" smtClean="0"/>
              <a:t>Третий уровень</a:t>
            </a:r>
          </a:p>
          <a:p>
            <a:pPr lvl="3">
              <a:defRPr/>
            </a:pPr>
            <a:r>
              <a:rPr lang="ru-RU" smtClean="0"/>
              <a:t>Четвертый уровень</a:t>
            </a:r>
          </a:p>
          <a:p>
            <a:pPr lvl="4">
              <a:defRPr/>
            </a:pPr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560172" y="784819"/>
            <a:ext cx="8162748" cy="310753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Подзаголовок</a:t>
            </a:r>
            <a:endParaRPr/>
          </a:p>
        </p:txBody>
      </p:sp>
      <p:sp>
        <p:nvSpPr>
          <p:cNvPr id="12" name="Content Placeholder 3"/>
          <p:cNvSpPr>
            <a:spLocks noGrp="1"/>
          </p:cNvSpPr>
          <p:nvPr>
            <p:ph sz="half" idx="15"/>
          </p:nvPr>
        </p:nvSpPr>
        <p:spPr bwMode="auto">
          <a:xfrm>
            <a:off x="560876" y="3148147"/>
            <a:ext cx="8162748" cy="1260000"/>
          </a:xfrm>
        </p:spPr>
        <p:txBody>
          <a:bodyPr/>
          <a:lstStyle>
            <a:lvl1pPr marL="172800" indent="-172800">
              <a:buClr>
                <a:schemeClr val="accent1"/>
              </a:buClr>
              <a:buFont typeface="Arial"/>
              <a:buChar char="►"/>
              <a:defRPr/>
            </a:lvl1pPr>
          </a:lstStyle>
          <a:p>
            <a:pPr lvl="0">
              <a:defRPr/>
            </a:pPr>
            <a:r>
              <a:rPr lang="ru-RU" smtClean="0"/>
              <a:t>Образец текста</a:t>
            </a:r>
          </a:p>
          <a:p>
            <a:pPr lvl="1">
              <a:defRPr/>
            </a:pPr>
            <a:r>
              <a:rPr lang="ru-RU" smtClean="0"/>
              <a:t>Второй уровень</a:t>
            </a:r>
          </a:p>
          <a:p>
            <a:pPr lvl="2">
              <a:defRPr/>
            </a:pPr>
            <a:r>
              <a:rPr lang="ru-RU" smtClean="0"/>
              <a:t>Третий уровень</a:t>
            </a:r>
          </a:p>
          <a:p>
            <a:pPr lvl="3">
              <a:defRPr/>
            </a:pPr>
            <a:r>
              <a:rPr lang="ru-RU" smtClean="0"/>
              <a:t>Четвертый уровень</a:t>
            </a:r>
          </a:p>
          <a:p>
            <a:pPr lvl="4">
              <a:defRPr/>
            </a:pPr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560172" y="2762997"/>
            <a:ext cx="8162748" cy="310753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Подзаголовок</a:t>
            </a:r>
            <a:endParaRPr/>
          </a:p>
        </p:txBody>
      </p:sp>
      <p:sp>
        <p:nvSpPr>
          <p:cNvPr id="3" name="Заголовок 2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22" name="Прямоугольник 21"/>
          <p:cNvSpPr/>
          <p:nvPr userDrawn="1"/>
        </p:nvSpPr>
        <p:spPr bwMode="auto">
          <a:xfrm>
            <a:off x="400204" y="879475"/>
            <a:ext cx="46800" cy="1548000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Прямоугольник 23"/>
          <p:cNvSpPr/>
          <p:nvPr userDrawn="1"/>
        </p:nvSpPr>
        <p:spPr bwMode="auto">
          <a:xfrm>
            <a:off x="400204" y="2858852"/>
            <a:ext cx="46800" cy="1544400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Номер слайда 2"/>
          <p:cNvSpPr>
            <a:spLocks noGrp="1"/>
          </p:cNvSpPr>
          <p:nvPr>
            <p:ph type="sldNum" sz="quarter" idx="11"/>
          </p:nvPr>
        </p:nvSpPr>
        <p:spPr bwMode="auto">
          <a:xfrm>
            <a:off x="8125298" y="4767705"/>
            <a:ext cx="69956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036E43-BD2F-D44D-850A-5FFB25242708}" type="slidenum">
              <a:rPr lang="ru-RU" b="0">
                <a:solidFill>
                  <a:schemeClr val="tx1"/>
                </a:solidFill>
              </a:rPr>
              <a:t>‹#›</a:t>
            </a:fld>
            <a:endParaRPr lang="ru-RU" b="0">
              <a:solidFill>
                <a:schemeClr val="tx1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00204" y="4620446"/>
            <a:ext cx="1336205" cy="3766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5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14300" y="1152604"/>
            <a:ext cx="2625231" cy="3272400"/>
          </a:xfrm>
        </p:spPr>
        <p:txBody>
          <a:bodyPr/>
          <a:lstStyle/>
          <a:p>
            <a:pPr lvl="0">
              <a:defRPr/>
            </a:pPr>
            <a:r>
              <a:rPr lang="ru-RU" smtClean="0"/>
              <a:t>Образец текста</a:t>
            </a:r>
          </a:p>
          <a:p>
            <a:pPr lvl="1">
              <a:defRPr/>
            </a:pPr>
            <a:r>
              <a:rPr lang="ru-RU" smtClean="0"/>
              <a:t>Второй уровень</a:t>
            </a:r>
          </a:p>
          <a:p>
            <a:pPr lvl="2">
              <a:defRPr/>
            </a:pPr>
            <a:r>
              <a:rPr lang="ru-RU" smtClean="0"/>
              <a:t>Третий уровень</a:t>
            </a:r>
          </a:p>
          <a:p>
            <a:pPr lvl="3">
              <a:defRPr/>
            </a:pPr>
            <a:r>
              <a:rPr lang="ru-RU" smtClean="0"/>
              <a:t>Четвертый уровень</a:t>
            </a:r>
          </a:p>
          <a:p>
            <a:pPr lvl="4">
              <a:defRPr/>
            </a:pPr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313596" y="785039"/>
            <a:ext cx="2625231" cy="310753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Подзаголовок</a:t>
            </a:r>
            <a:endParaRPr/>
          </a:p>
        </p:txBody>
      </p:sp>
      <p:sp>
        <p:nvSpPr>
          <p:cNvPr id="14" name="Content Placeholder 3"/>
          <p:cNvSpPr>
            <a:spLocks noGrp="1"/>
          </p:cNvSpPr>
          <p:nvPr>
            <p:ph sz="half" idx="15"/>
          </p:nvPr>
        </p:nvSpPr>
        <p:spPr bwMode="auto">
          <a:xfrm>
            <a:off x="6101297" y="1152604"/>
            <a:ext cx="2625231" cy="3272400"/>
          </a:xfrm>
        </p:spPr>
        <p:txBody>
          <a:bodyPr/>
          <a:lstStyle/>
          <a:p>
            <a:pPr lvl="0">
              <a:defRPr/>
            </a:pPr>
            <a:r>
              <a:rPr lang="ru-RU" smtClean="0"/>
              <a:t>Образец текста</a:t>
            </a:r>
          </a:p>
          <a:p>
            <a:pPr lvl="1">
              <a:defRPr/>
            </a:pPr>
            <a:r>
              <a:rPr lang="ru-RU" smtClean="0"/>
              <a:t>Второй уровень</a:t>
            </a:r>
          </a:p>
          <a:p>
            <a:pPr lvl="2">
              <a:defRPr/>
            </a:pPr>
            <a:r>
              <a:rPr lang="ru-RU" smtClean="0"/>
              <a:t>Третий уровень</a:t>
            </a:r>
          </a:p>
          <a:p>
            <a:pPr lvl="3">
              <a:defRPr/>
            </a:pPr>
            <a:r>
              <a:rPr lang="ru-RU" smtClean="0"/>
              <a:t>Четвертый уровень</a:t>
            </a:r>
          </a:p>
          <a:p>
            <a:pPr lvl="4">
              <a:defRPr/>
            </a:pPr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100593" y="785039"/>
            <a:ext cx="2625231" cy="310753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Подзаголовок</a:t>
            </a:r>
            <a:endParaRPr/>
          </a:p>
        </p:txBody>
      </p:sp>
      <p:sp>
        <p:nvSpPr>
          <p:cNvPr id="12" name="Content Placeholder 3"/>
          <p:cNvSpPr>
            <a:spLocks noGrp="1"/>
          </p:cNvSpPr>
          <p:nvPr>
            <p:ph sz="half" idx="17"/>
          </p:nvPr>
        </p:nvSpPr>
        <p:spPr bwMode="auto">
          <a:xfrm>
            <a:off x="3203705" y="1152604"/>
            <a:ext cx="2625231" cy="3272400"/>
          </a:xfrm>
        </p:spPr>
        <p:txBody>
          <a:bodyPr/>
          <a:lstStyle/>
          <a:p>
            <a:pPr lvl="0">
              <a:defRPr/>
            </a:pPr>
            <a:r>
              <a:rPr lang="ru-RU" smtClean="0"/>
              <a:t>Образец текста</a:t>
            </a:r>
          </a:p>
          <a:p>
            <a:pPr lvl="1">
              <a:defRPr/>
            </a:pPr>
            <a:r>
              <a:rPr lang="ru-RU" smtClean="0"/>
              <a:t>Второй уровень</a:t>
            </a:r>
          </a:p>
          <a:p>
            <a:pPr lvl="2">
              <a:defRPr/>
            </a:pPr>
            <a:r>
              <a:rPr lang="ru-RU" smtClean="0"/>
              <a:t>Третий уровень</a:t>
            </a:r>
          </a:p>
          <a:p>
            <a:pPr lvl="3">
              <a:defRPr/>
            </a:pPr>
            <a:r>
              <a:rPr lang="ru-RU" smtClean="0"/>
              <a:t>Четвертый уровень</a:t>
            </a:r>
          </a:p>
          <a:p>
            <a:pPr lvl="4">
              <a:defRPr/>
            </a:pPr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3203001" y="785039"/>
            <a:ext cx="2625231" cy="310753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4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Подзаголовок</a:t>
            </a:r>
            <a:endParaRPr/>
          </a:p>
        </p:txBody>
      </p:sp>
      <p:sp>
        <p:nvSpPr>
          <p:cNvPr id="3" name="Заголовок 2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19" name="Номер слайда 2"/>
          <p:cNvSpPr>
            <a:spLocks noGrp="1"/>
          </p:cNvSpPr>
          <p:nvPr>
            <p:ph type="sldNum" sz="quarter" idx="11"/>
          </p:nvPr>
        </p:nvSpPr>
        <p:spPr bwMode="auto">
          <a:xfrm>
            <a:off x="8125298" y="4767705"/>
            <a:ext cx="69956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036E43-BD2F-D44D-850A-5FFB25242708}" type="slidenum">
              <a:rPr lang="ru-RU" b="0">
                <a:solidFill>
                  <a:schemeClr val="tx1"/>
                </a:solidFill>
              </a:rPr>
              <a:t>‹#›</a:t>
            </a:fld>
            <a:endParaRPr lang="ru-RU" b="0">
              <a:solidFill>
                <a:schemeClr val="tx1"/>
              </a:solidFill>
            </a:endParaRPr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00204" y="4620446"/>
            <a:ext cx="1336205" cy="37661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313780" y="158827"/>
            <a:ext cx="8409844" cy="378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16523" y="879474"/>
            <a:ext cx="8409844" cy="352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35417" y="48561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C702E3D-E1C0-8345-AA2A-F82325D0AAB8}" type="datetime4">
              <a:rPr lang="ru-RU"/>
              <a:t>28 июля 2023 г.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685800" eaLnBrk="1" hangingPunct="1">
        <a:lnSpc>
          <a:spcPct val="90000"/>
        </a:lnSpc>
        <a:spcBef>
          <a:spcPts val="0"/>
        </a:spcBef>
        <a:buNone/>
        <a:defRPr sz="1600" b="1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2800" indent="-172800" algn="l" defTabSz="685800" eaLnBrk="1" hangingPunct="1">
        <a:lnSpc>
          <a:spcPct val="100000"/>
        </a:lnSpc>
        <a:spcBef>
          <a:spcPts val="300"/>
        </a:spcBef>
        <a:buClr>
          <a:schemeClr val="accent1"/>
        </a:buClr>
        <a:buSzPct val="110000"/>
        <a:buFont typeface="Arial"/>
        <a:buChar char="►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345600" indent="-172800" algn="l" defTabSz="685800" eaLnBrk="1" hangingPunct="1">
        <a:lnSpc>
          <a:spcPct val="100000"/>
        </a:lnSpc>
        <a:spcBef>
          <a:spcPts val="200"/>
        </a:spcBef>
        <a:buClr>
          <a:srgbClr val="448A18"/>
        </a:buClr>
        <a:buFont typeface="Wingdings"/>
        <a:buChar char="§"/>
        <a:defRPr sz="1200">
          <a:solidFill>
            <a:schemeClr val="tx1"/>
          </a:solidFill>
          <a:latin typeface="+mn-lt"/>
          <a:ea typeface="+mn-ea"/>
          <a:cs typeface="+mn-cs"/>
        </a:defRPr>
      </a:lvl2pPr>
      <a:lvl3pPr marL="518400" indent="-172800" algn="l" defTabSz="685800" eaLnBrk="1" hangingPunct="1">
        <a:lnSpc>
          <a:spcPct val="100000"/>
        </a:lnSpc>
        <a:spcBef>
          <a:spcPts val="300"/>
        </a:spcBef>
        <a:buClr>
          <a:srgbClr val="448A18"/>
        </a:buClr>
        <a:buSzPct val="120000"/>
        <a:buFont typeface="Arial"/>
        <a:buChar char="•"/>
        <a:defRPr sz="1200">
          <a:solidFill>
            <a:schemeClr val="tx1"/>
          </a:solidFill>
          <a:latin typeface="+mn-lt"/>
          <a:ea typeface="+mn-ea"/>
          <a:cs typeface="+mn-cs"/>
        </a:defRPr>
      </a:lvl3pPr>
      <a:lvl4pPr marL="691200" indent="-172800" algn="l" defTabSz="685800" eaLnBrk="1" hangingPunct="1">
        <a:lnSpc>
          <a:spcPct val="100000"/>
        </a:lnSpc>
        <a:spcBef>
          <a:spcPts val="300"/>
        </a:spcBef>
        <a:buClr>
          <a:srgbClr val="448A18"/>
        </a:buClr>
        <a:buSzPct val="120000"/>
        <a:buFont typeface="Системный шрифт, обычный"/>
        <a:buChar char="⁃"/>
        <a:defRPr sz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72800" algn="l" defTabSz="685800" eaLnBrk="1" hangingPunct="1">
        <a:lnSpc>
          <a:spcPct val="100000"/>
        </a:lnSpc>
        <a:spcBef>
          <a:spcPts val="300"/>
        </a:spcBef>
        <a:buClr>
          <a:srgbClr val="448A18"/>
        </a:buClr>
        <a:buSzPct val="60000"/>
        <a:buFont typeface=".Lucida Grande UI Regular"/>
        <a:buChar char="◆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eaLnBrk="1" hangingPunct="1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eaLnBrk="1" hangingPunct="1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eaLnBrk="1" hangingPunct="1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eaLnBrk="1" hangingPunct="1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eaLnBrk="1" hangingPunct="1">
        <a:defRPr sz="135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eaLnBrk="1" hangingPunct="1">
        <a:defRPr sz="135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eaLnBrk="1" hangingPunct="1">
        <a:defRPr sz="135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eaLnBrk="1" hangingPunct="1"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eaLnBrk="1" hangingPunct="1"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eaLnBrk="1" hangingPunct="1"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eaLnBrk="1" hangingPunct="1"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eaLnBrk="1" hangingPunct="1"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eaLnBrk="1" hangingPunct="1">
        <a:defRPr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V="1">
            <a:off x="520263" y="4904932"/>
            <a:ext cx="1483161" cy="23856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V="1">
            <a:off x="520262" y="-1"/>
            <a:ext cx="1483160" cy="77927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414535" y="4343920"/>
            <a:ext cx="1588888" cy="486808"/>
          </a:xfrm>
          <a:prstGeom prst="rect">
            <a:avLst/>
          </a:prstGeom>
        </p:spPr>
      </p:pic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ED21B201-10C4-EF4D-B471-0527383B4F5A}"/>
              </a:ext>
            </a:extLst>
          </p:cNvPr>
          <p:cNvSpPr txBox="1">
            <a:spLocks/>
          </p:cNvSpPr>
          <p:nvPr/>
        </p:nvSpPr>
        <p:spPr>
          <a:xfrm>
            <a:off x="1593916" y="2236455"/>
            <a:ext cx="7164000" cy="1208839"/>
          </a:xfrm>
          <a:prstGeom prst="rect">
            <a:avLst/>
          </a:prstGeom>
        </p:spPr>
        <p:txBody>
          <a:bodyPr>
            <a:noAutofit/>
          </a:bodyPr>
          <a:lstStyle>
            <a:lvl1pPr algn="l" defTabSz="685800" eaLnBrk="1" hangingPunct="1">
              <a:lnSpc>
                <a:spcPct val="90000"/>
              </a:lnSpc>
              <a:spcBef>
                <a:spcPts val="0"/>
              </a:spcBef>
              <a:buNone/>
              <a:defRPr sz="16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400" cap="all" dirty="0" smtClean="0"/>
              <a:t> КОМПЛЕКТ ДОКУМЕНТОВ ДЛЯ ОТКРЫТИЯ РАСЧЕТНОГО СЧЕТА</a:t>
            </a:r>
            <a:endParaRPr lang="ru-RU" altLang="ru-RU" sz="1400" cap="all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C3527767-2FA6-BF40-9648-5CCD56BEC6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036E43-BD2F-D44D-850A-5FFB2524270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11" name="TextBox 22"/>
          <p:cNvSpPr txBox="1">
            <a:spLocks noChangeArrowheads="1"/>
          </p:cNvSpPr>
          <p:nvPr/>
        </p:nvSpPr>
        <p:spPr bwMode="auto">
          <a:xfrm>
            <a:off x="659442" y="760191"/>
            <a:ext cx="6668370" cy="3342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050" dirty="0" smtClean="0">
                <a:solidFill>
                  <a:srgbClr val="2B60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Вы собираетесь управлять расчетным счетом сами, необходимо: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1050" dirty="0" smtClean="0">
              <a:solidFill>
                <a:srgbClr val="2B603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 defTabSz="914400" eaLnBrk="0" fontAlgn="base" hangingPunct="0">
              <a:buFont typeface="Wingdings" panose="05000000000000000000" pitchFamily="2" charset="2"/>
              <a:buChar char="ü"/>
              <a:tabLst>
                <a:tab pos="180340" algn="l"/>
              </a:tabLst>
            </a:pPr>
            <a:r>
              <a:rPr lang="ru-RU" sz="105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Личное присутствие индивидуального предпринимателя</a:t>
            </a:r>
          </a:p>
          <a:p>
            <a:pPr marL="171450" indent="-171450" algn="just" defTabSz="914400" eaLnBrk="0" fontAlgn="base" hangingPunct="0">
              <a:buFont typeface="Wingdings" panose="05000000000000000000" pitchFamily="2" charset="2"/>
              <a:buChar char="ü"/>
              <a:tabLst>
                <a:tab pos="180340" algn="l"/>
              </a:tabLst>
            </a:pPr>
            <a:r>
              <a:rPr lang="ru-RU" sz="105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Оригинал паспорта индивидуального предпринимателя</a:t>
            </a:r>
          </a:p>
          <a:p>
            <a:pPr algn="just" defTabSz="914400" eaLnBrk="0" fontAlgn="base" hangingPunct="0">
              <a:buFont typeface="Arial" panose="020B0604020202020204" pitchFamily="34" charset="0"/>
              <a:buNone/>
              <a:tabLst>
                <a:tab pos="180340" algn="l"/>
              </a:tabLst>
            </a:pPr>
            <a:endParaRPr lang="ru-RU" sz="1050" dirty="0" smtClean="0">
              <a:solidFill>
                <a:prstClr val="black">
                  <a:lumMod val="65000"/>
                  <a:lumOff val="35000"/>
                </a:prstClr>
              </a:solidFill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ru-RU" altLang="ru-RU" sz="1050" dirty="0">
                <a:solidFill>
                  <a:srgbClr val="2B60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Вы </a:t>
            </a:r>
            <a:r>
              <a:rPr lang="ru-RU" altLang="ru-RU" sz="1050" dirty="0" smtClean="0">
                <a:solidFill>
                  <a:srgbClr val="2B60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доверяете третьему лицу управление расчетным счетом, необходимо: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ru-RU" altLang="ru-RU" sz="1050" dirty="0">
              <a:solidFill>
                <a:srgbClr val="2B603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 defTabSz="914400" eaLnBrk="0" fontAlgn="base" hangingPunct="0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180340" algn="l"/>
              </a:tabLst>
            </a:pPr>
            <a:r>
              <a:rPr lang="ru-RU" sz="105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Личное присутствие </a:t>
            </a:r>
            <a:r>
              <a:rPr lang="ru-RU" sz="105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доверенного лица в офисе Банка </a:t>
            </a:r>
            <a:endParaRPr lang="ru-RU" sz="1050" dirty="0">
              <a:solidFill>
                <a:prstClr val="black">
                  <a:lumMod val="65000"/>
                  <a:lumOff val="35000"/>
                </a:prstClr>
              </a:solidFill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 algn="just" defTabSz="914400" eaLnBrk="0" fontAlgn="base" hangingPunct="0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180340" algn="l"/>
              </a:tabLst>
            </a:pPr>
            <a:r>
              <a:rPr lang="ru-RU" sz="105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Оригинал паспорта </a:t>
            </a:r>
            <a:r>
              <a:rPr lang="ru-RU" sz="105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доверенного лица</a:t>
            </a:r>
          </a:p>
          <a:p>
            <a:pPr marL="171450" indent="-171450" algn="just" defTabSz="914400" eaLnBrk="0" fontAlgn="base" hangingPunct="0">
              <a:spcBef>
                <a:spcPct val="0"/>
              </a:spcBef>
              <a:buFont typeface="Wingdings" panose="05000000000000000000" pitchFamily="2" charset="2"/>
              <a:buChar char="ü"/>
              <a:tabLst>
                <a:tab pos="180340" algn="l"/>
              </a:tabLst>
            </a:pPr>
            <a:r>
              <a:rPr lang="ru-RU" sz="105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Нотариально оформленная доверенность на управление расчетным счетом, в которой указаны данные о документе, </a:t>
            </a:r>
          </a:p>
          <a:p>
            <a:pPr algn="just" defTabSz="914400" eaLnBrk="0" fontAlgn="base" hangingPunct="0">
              <a:spcBef>
                <a:spcPct val="0"/>
              </a:spcBef>
              <a:buFont typeface="Arial" panose="020B0604020202020204" pitchFamily="34" charset="0"/>
              <a:buNone/>
              <a:tabLst>
                <a:tab pos="180340" algn="l"/>
              </a:tabLst>
            </a:pPr>
            <a:r>
              <a:rPr lang="ru-RU" sz="105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удостоверяющем личность ИП</a:t>
            </a:r>
          </a:p>
          <a:p>
            <a:pPr algn="just" defTabSz="914400" eaLnBrk="0" fontAlgn="base" hangingPunct="0">
              <a:spcBef>
                <a:spcPct val="0"/>
              </a:spcBef>
              <a:buFont typeface="Arial" panose="020B0604020202020204" pitchFamily="34" charset="0"/>
              <a:buNone/>
              <a:tabLst>
                <a:tab pos="180340" algn="l"/>
              </a:tabLst>
            </a:pPr>
            <a:endParaRPr lang="ru-RU" sz="1050" dirty="0">
              <a:solidFill>
                <a:prstClr val="black">
                  <a:lumMod val="65000"/>
                  <a:lumOff val="35000"/>
                </a:prstClr>
              </a:solidFill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defTabSz="914400" eaLnBrk="0" fontAlgn="base" hangingPunct="0">
              <a:spcBef>
                <a:spcPct val="0"/>
              </a:spcBef>
              <a:buFont typeface="Arial" panose="020B0604020202020204" pitchFamily="34" charset="0"/>
              <a:buNone/>
              <a:tabLst>
                <a:tab pos="180340" algn="l"/>
              </a:tabLst>
            </a:pPr>
            <a:r>
              <a:rPr lang="ru-RU" sz="105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Нужны дополнительные документы, если Вы: </a:t>
            </a:r>
          </a:p>
          <a:p>
            <a:pPr algn="just" defTabSz="914400" eaLnBrk="0" fontAlgn="base" hangingPunct="0">
              <a:spcBef>
                <a:spcPct val="0"/>
              </a:spcBef>
              <a:buFont typeface="Arial" panose="020B0604020202020204" pitchFamily="34" charset="0"/>
              <a:buNone/>
              <a:tabLst>
                <a:tab pos="180340" algn="l"/>
              </a:tabLst>
            </a:pPr>
            <a:endParaRPr lang="ru-RU" sz="1200" dirty="0" smtClean="0">
              <a:solidFill>
                <a:prstClr val="black">
                  <a:lumMod val="65000"/>
                  <a:lumOff val="35000"/>
                </a:prstClr>
              </a:solidFill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endParaRPr lang="ru-RU" altLang="ru-RU" sz="1000" dirty="0">
              <a:solidFill>
                <a:srgbClr val="2B603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914400" eaLnBrk="0" fontAlgn="base" hangingPunct="0">
              <a:buFont typeface="Arial" panose="020B0604020202020204" pitchFamily="34" charset="0"/>
              <a:buNone/>
              <a:tabLst>
                <a:tab pos="180340" algn="l"/>
              </a:tabLst>
            </a:pPr>
            <a:endParaRPr lang="ru-RU" sz="1200" dirty="0">
              <a:solidFill>
                <a:prstClr val="black">
                  <a:lumMod val="65000"/>
                  <a:lumOff val="35000"/>
                </a:prstClr>
              </a:solidFill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1600" b="1" dirty="0" smtClean="0">
              <a:solidFill>
                <a:srgbClr val="2B603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ru-RU" altLang="ru-RU" sz="1600" b="1" dirty="0">
              <a:solidFill>
                <a:srgbClr val="2B603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/>
          </p:nvPr>
        </p:nvGraphicFramePr>
        <p:xfrm>
          <a:off x="660957" y="3138033"/>
          <a:ext cx="7747510" cy="720645"/>
        </p:xfrm>
        <a:graphic>
          <a:graphicData uri="http://schemas.openxmlformats.org/drawingml/2006/table">
            <a:tbl>
              <a:tblPr firstRow="1" bandRow="1"/>
              <a:tblGrid>
                <a:gridCol w="3094634">
                  <a:extLst>
                    <a:ext uri="{9D8B030D-6E8A-4147-A177-3AD203B41FA5}">
                      <a16:colId xmlns:a16="http://schemas.microsoft.com/office/drawing/2014/main" val="1759121146"/>
                    </a:ext>
                  </a:extLst>
                </a:gridCol>
                <a:gridCol w="4652876">
                  <a:extLst>
                    <a:ext uri="{9D8B030D-6E8A-4147-A177-3AD203B41FA5}">
                      <a16:colId xmlns:a16="http://schemas.microsoft.com/office/drawing/2014/main" val="2668865600"/>
                    </a:ext>
                  </a:extLst>
                </a:gridCol>
              </a:tblGrid>
              <a:tr h="34980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Иностранный гражданин</a:t>
                      </a:r>
                      <a:endParaRPr lang="ru-RU" sz="105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ru-RU" sz="105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документ, подтверждающий право пребывания (проживания) в РФ</a:t>
                      </a:r>
                      <a:endParaRPr lang="ru-RU" sz="105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416155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ru-RU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Занимаетесь лицензируемой деятельностью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ru-RU" sz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лицензия или патенты</a:t>
                      </a:r>
                      <a:endParaRPr lang="ru-RU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440719"/>
                  </a:ext>
                </a:extLst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/>
          </p:nvPr>
        </p:nvGraphicFramePr>
        <p:xfrm>
          <a:off x="659442" y="3498356"/>
          <a:ext cx="7747510" cy="346583"/>
        </p:xfrm>
        <a:graphic>
          <a:graphicData uri="http://schemas.openxmlformats.org/drawingml/2006/table">
            <a:tbl>
              <a:tblPr firstRow="1" bandRow="1"/>
              <a:tblGrid>
                <a:gridCol w="3100940">
                  <a:extLst>
                    <a:ext uri="{9D8B030D-6E8A-4147-A177-3AD203B41FA5}">
                      <a16:colId xmlns:a16="http://schemas.microsoft.com/office/drawing/2014/main" val="1782001354"/>
                    </a:ext>
                  </a:extLst>
                </a:gridCol>
                <a:gridCol w="4646570">
                  <a:extLst>
                    <a:ext uri="{9D8B030D-6E8A-4147-A177-3AD203B41FA5}">
                      <a16:colId xmlns:a16="http://schemas.microsoft.com/office/drawing/2014/main" val="3126167468"/>
                    </a:ext>
                  </a:extLst>
                </a:gridCol>
              </a:tblGrid>
              <a:tr h="34658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Открываете</a:t>
                      </a:r>
                      <a:r>
                        <a:rPr lang="ru-RU" sz="1050" b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 специальный счет </a:t>
                      </a:r>
                      <a:endParaRPr lang="ru-RU" sz="105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ru-RU" sz="105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лицензии</a:t>
                      </a:r>
                      <a:r>
                        <a:rPr lang="ru-RU" sz="1050" b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 или патенты</a:t>
                      </a:r>
                      <a:endParaRPr lang="ru-RU" sz="105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787449"/>
                  </a:ext>
                </a:extLst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/>
          </p:nvPr>
        </p:nvGraphicFramePr>
        <p:xfrm>
          <a:off x="666159" y="3853077"/>
          <a:ext cx="7722191" cy="365924"/>
        </p:xfrm>
        <a:graphic>
          <a:graphicData uri="http://schemas.openxmlformats.org/drawingml/2006/table">
            <a:tbl>
              <a:tblPr firstRow="1" bandRow="1"/>
              <a:tblGrid>
                <a:gridCol w="3086593">
                  <a:extLst>
                    <a:ext uri="{9D8B030D-6E8A-4147-A177-3AD203B41FA5}">
                      <a16:colId xmlns:a16="http://schemas.microsoft.com/office/drawing/2014/main" val="4263498901"/>
                    </a:ext>
                  </a:extLst>
                </a:gridCol>
                <a:gridCol w="4635598">
                  <a:extLst>
                    <a:ext uri="{9D8B030D-6E8A-4147-A177-3AD203B41FA5}">
                      <a16:colId xmlns:a16="http://schemas.microsoft.com/office/drawing/2014/main" val="148259360"/>
                    </a:ext>
                  </a:extLst>
                </a:gridCol>
              </a:tblGrid>
              <a:tr h="36592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Глава</a:t>
                      </a:r>
                      <a:r>
                        <a:rPr lang="ru-RU" sz="1050" b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 крестьянского (фермерского) хозяйства</a:t>
                      </a:r>
                      <a:endParaRPr lang="ru-RU" sz="105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ru-RU" sz="105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соглашение о создании крестьянского (фермерского)</a:t>
                      </a:r>
                      <a:r>
                        <a:rPr lang="ru-RU" sz="1050" b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 хозяйства</a:t>
                      </a:r>
                      <a:endParaRPr lang="ru-RU" sz="105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408900"/>
                  </a:ext>
                </a:extLst>
              </a:tr>
            </a:tbl>
          </a:graphicData>
        </a:graphic>
      </p:graphicFrame>
      <p:sp>
        <p:nvSpPr>
          <p:cNvPr id="15" name="Заголовок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Индивидуальным предпринимателям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773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C3527767-2FA6-BF40-9648-5CCD56BEC6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036E43-BD2F-D44D-850A-5FFB2524270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15" name="Заголовок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Обществам с ограниченной ответственностью</a:t>
            </a:r>
            <a:endParaRPr lang="ru-RU" dirty="0"/>
          </a:p>
        </p:txBody>
      </p:sp>
      <p:sp>
        <p:nvSpPr>
          <p:cNvPr id="8" name="TextBox 22"/>
          <p:cNvSpPr txBox="1">
            <a:spLocks noChangeArrowheads="1"/>
          </p:cNvSpPr>
          <p:nvPr/>
        </p:nvSpPr>
        <p:spPr bwMode="auto">
          <a:xfrm>
            <a:off x="718832" y="768900"/>
            <a:ext cx="9073008" cy="2877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050" dirty="0" smtClean="0">
                <a:solidFill>
                  <a:srgbClr val="2B6030"/>
                </a:solidFill>
                <a:latin typeface="Arial" panose="020B0604020202020204" pitchFamily="34" charset="0"/>
              </a:rPr>
              <a:t>Если Вы собираетесь управлять расчетным счетом сами, необходимо: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800" dirty="0" smtClean="0">
              <a:solidFill>
                <a:srgbClr val="2B6030"/>
              </a:solidFill>
              <a:latin typeface="Arial" panose="020B0604020202020204" pitchFamily="34" charset="0"/>
            </a:endParaRPr>
          </a:p>
          <a:p>
            <a:pPr marL="171450" indent="-17145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180340" algn="l"/>
              </a:tabLst>
            </a:pP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Личное присутствие руководителя организации</a:t>
            </a:r>
          </a:p>
          <a:p>
            <a:pPr marL="171450" indent="-17145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180340" algn="l"/>
              </a:tabLst>
            </a:pP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Оригинал паспорта руководителя организации</a:t>
            </a:r>
          </a:p>
          <a:p>
            <a:pPr marL="171450" indent="-17145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180340" algn="l"/>
              </a:tabLst>
            </a:pP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Учредительные документы Устав (Положение)/Учредительный договор/Соглашение о создании крестьянского (фермерского) хозяйства</a:t>
            </a:r>
          </a:p>
          <a:p>
            <a:pPr marL="171450" indent="-17145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180340" algn="l"/>
              </a:tabLst>
            </a:pP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Документы, подтверждающие полномочия единоличного исполнительного органа (решение/протокол о назначении/избрании или выписка из него)</a:t>
            </a:r>
          </a:p>
          <a:p>
            <a:pPr algn="just">
              <a:spcAft>
                <a:spcPts val="0"/>
              </a:spcAft>
              <a:buNone/>
              <a:tabLst>
                <a:tab pos="180340" algn="l"/>
              </a:tabLst>
            </a:pPr>
            <a:endParaRPr lang="ru-RU" sz="800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r>
              <a:rPr lang="ru-RU" altLang="ru-RU" sz="1050" dirty="0">
                <a:solidFill>
                  <a:srgbClr val="2B6030"/>
                </a:solidFill>
                <a:latin typeface="Arial" panose="020B0604020202020204" pitchFamily="34" charset="0"/>
              </a:rPr>
              <a:t>Если Вы </a:t>
            </a:r>
            <a:r>
              <a:rPr lang="ru-RU" altLang="ru-RU" sz="1050" dirty="0" smtClean="0">
                <a:solidFill>
                  <a:srgbClr val="2B6030"/>
                </a:solidFill>
                <a:latin typeface="Arial" panose="020B0604020202020204" pitchFamily="34" charset="0"/>
              </a:rPr>
              <a:t>доверяете третьему лицу управление расчетным счетом, дополнительно необходимо:</a:t>
            </a: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800" dirty="0">
              <a:solidFill>
                <a:srgbClr val="2B6030"/>
              </a:solidFill>
              <a:latin typeface="Arial" panose="020B0604020202020204" pitchFamily="34" charset="0"/>
            </a:endParaRPr>
          </a:p>
          <a:p>
            <a:pPr marL="171450" lvl="0" indent="-171450" algn="just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180340" algn="l"/>
              </a:tabLst>
            </a:pPr>
            <a:r>
              <a:rPr lang="ru-RU" sz="105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Личное присутствие </a:t>
            </a:r>
            <a:r>
              <a:rPr lang="ru-RU" sz="105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доверенного лица в офисе Банка </a:t>
            </a:r>
            <a:endParaRPr lang="ru-RU" sz="1050" dirty="0">
              <a:solidFill>
                <a:prstClr val="black">
                  <a:lumMod val="65000"/>
                  <a:lumOff val="35000"/>
                </a:prstClr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marL="171450" lvl="0" indent="-171450" algn="just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180340" algn="l"/>
              </a:tabLst>
            </a:pPr>
            <a:r>
              <a:rPr lang="ru-RU" sz="105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Оригинал паспорта </a:t>
            </a:r>
            <a:r>
              <a:rPr lang="ru-RU" sz="105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доверенного лица и/или лица, уполномоченного на управление расчетным счетом</a:t>
            </a:r>
          </a:p>
          <a:p>
            <a:pPr marL="171450" lvl="0" indent="-171450" algn="just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180340" algn="l"/>
              </a:tabLst>
            </a:pPr>
            <a:r>
              <a:rPr lang="ru-RU" sz="105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Документы, подтверждающие полномочия доверенного лица на заключение договора </a:t>
            </a:r>
            <a:r>
              <a:rPr lang="ru-RU" sz="105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и/или </a:t>
            </a:r>
            <a:r>
              <a:rPr lang="ru-RU" sz="105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документы</a:t>
            </a:r>
            <a:r>
              <a:rPr lang="ru-RU" sz="105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, подтверждающие полномочия </a:t>
            </a:r>
            <a:r>
              <a:rPr lang="ru-RU" sz="105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лиц </a:t>
            </a:r>
          </a:p>
          <a:p>
            <a:pPr lvl="0" algn="just">
              <a:spcBef>
                <a:spcPct val="0"/>
              </a:spcBef>
              <a:spcAft>
                <a:spcPts val="0"/>
              </a:spcAft>
              <a:buNone/>
              <a:tabLst>
                <a:tab pos="180340" algn="l"/>
              </a:tabLst>
            </a:pPr>
            <a:r>
              <a:rPr lang="ru-RU" sz="105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	</a:t>
            </a:r>
            <a:r>
              <a:rPr lang="ru-RU" sz="105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на управление расчетным счетом </a:t>
            </a:r>
          </a:p>
          <a:p>
            <a:pPr marL="171450" lvl="0" indent="-171450" algn="just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180340" algn="l"/>
              </a:tabLst>
            </a:pPr>
            <a:r>
              <a:rPr lang="ru-RU" sz="105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Данные о документе, удостоверяющем личность руководителя организации</a:t>
            </a:r>
          </a:p>
          <a:p>
            <a:pPr marL="171450" lvl="0" indent="-171450" algn="just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180340" algn="l"/>
              </a:tabLst>
            </a:pPr>
            <a:endParaRPr lang="ru-RU" sz="800" dirty="0" smtClean="0">
              <a:solidFill>
                <a:prstClr val="black">
                  <a:lumMod val="65000"/>
                  <a:lumOff val="35000"/>
                </a:prstClr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lvl="0" algn="just">
              <a:spcBef>
                <a:spcPct val="0"/>
              </a:spcBef>
              <a:spcAft>
                <a:spcPts val="0"/>
              </a:spcAft>
              <a:buNone/>
              <a:tabLst>
                <a:tab pos="180340" algn="l"/>
              </a:tabLst>
            </a:pPr>
            <a:r>
              <a:rPr lang="ru-RU" sz="105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Нужны дополнительные документы, если Вы: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050" b="1" dirty="0">
              <a:solidFill>
                <a:srgbClr val="2B603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/>
          </p:nvPr>
        </p:nvGraphicFramePr>
        <p:xfrm>
          <a:off x="718832" y="3436904"/>
          <a:ext cx="7666328" cy="9844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352">
                  <a:extLst>
                    <a:ext uri="{9D8B030D-6E8A-4147-A177-3AD203B41FA5}">
                      <a16:colId xmlns:a16="http://schemas.microsoft.com/office/drawing/2014/main" val="1759121146"/>
                    </a:ext>
                  </a:extLst>
                </a:gridCol>
                <a:gridCol w="4160976">
                  <a:extLst>
                    <a:ext uri="{9D8B030D-6E8A-4147-A177-3AD203B41FA5}">
                      <a16:colId xmlns:a16="http://schemas.microsoft.com/office/drawing/2014/main" val="2668865600"/>
                    </a:ext>
                  </a:extLst>
                </a:gridCol>
              </a:tblGrid>
              <a:tr h="278128"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Times New Roman" panose="02020603050405020304" pitchFamily="18" charset="0"/>
                        </a:rPr>
                        <a:t>Иностранный гражданин</a:t>
                      </a:r>
                      <a:endParaRPr lang="ru-RU" sz="105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ru-RU" sz="105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документ, подтверждающий право пребывания (проживания) в РФ</a:t>
                      </a:r>
                      <a:endParaRPr lang="ru-RU" sz="105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416155"/>
                  </a:ext>
                </a:extLst>
              </a:tr>
              <a:tr h="257504">
                <a:tc>
                  <a:txBody>
                    <a:bodyPr/>
                    <a:lstStyle/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Открываете</a:t>
                      </a:r>
                      <a:r>
                        <a:rPr lang="ru-RU" sz="1050" b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 специальный счет (брокерский, счет доверительного управления/финансовой организации)</a:t>
                      </a:r>
                      <a:endParaRPr lang="ru-RU" sz="105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ru-RU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лицензия или патенты</a:t>
                      </a:r>
                      <a:endParaRPr lang="ru-RU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440719"/>
                  </a:ext>
                </a:extLst>
              </a:tr>
              <a:tr h="294853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Открываете</a:t>
                      </a:r>
                      <a:r>
                        <a:rPr lang="ru-RU" sz="105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 счет для филиала или представительства</a:t>
                      </a:r>
                      <a:endParaRPr lang="ru-RU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ü"/>
                      </a:pPr>
                      <a:r>
                        <a:rPr lang="ru-RU" sz="105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положение</a:t>
                      </a:r>
                      <a:r>
                        <a:rPr lang="ru-RU" sz="105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 об обособленном подразделении компании</a:t>
                      </a:r>
                      <a:endParaRPr lang="ru-RU" sz="105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677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652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C3527767-2FA6-BF40-9648-5CCD56BEC6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036E43-BD2F-D44D-850A-5FFB2524270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5" name="Заголовок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Другим категориям</a:t>
            </a:r>
            <a:endParaRPr lang="ru-RU" dirty="0"/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671573" y="970860"/>
            <a:ext cx="6738220" cy="4196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71450" indent="-17145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180340" algn="l"/>
              </a:tabLst>
            </a:pP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Акционерный обществам</a:t>
            </a:r>
          </a:p>
          <a:p>
            <a:pPr marL="171450" indent="-17145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180340" algn="l"/>
              </a:tabLst>
            </a:pP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Нотариусам, адвокатам, арбитражным управляющим</a:t>
            </a:r>
          </a:p>
          <a:p>
            <a:pPr marL="171450" indent="-17145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180340" algn="l"/>
              </a:tabLst>
            </a:pP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Филиалам и представительствам организаций</a:t>
            </a:r>
          </a:p>
          <a:p>
            <a:pPr marL="171450" indent="-17145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180340" algn="l"/>
              </a:tabLst>
            </a:pP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Организациям – нерезидентам и их филиалам</a:t>
            </a:r>
          </a:p>
          <a:p>
            <a:pPr marL="171450" indent="-17145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180340" algn="l"/>
              </a:tabLst>
            </a:pP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Международным организациям и их филиалам</a:t>
            </a:r>
          </a:p>
          <a:p>
            <a:pPr marL="171450" indent="-17145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180340" algn="l"/>
              </a:tabLst>
            </a:pP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Предприятиям ЖКХ</a:t>
            </a:r>
          </a:p>
          <a:p>
            <a:pPr marL="171450" indent="-17145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180340" algn="l"/>
              </a:tabLst>
            </a:pP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Иные организационно-правовые формы</a:t>
            </a:r>
          </a:p>
          <a:p>
            <a:pPr marL="171450" indent="-171450" algn="just"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180340" algn="l"/>
              </a:tabLst>
            </a:pPr>
            <a:endParaRPr lang="ru-RU" sz="105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None/>
              <a:tabLst>
                <a:tab pos="180340" algn="l"/>
              </a:tabLst>
            </a:pP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Подробную информацию и список документов для перечисленных категорий и не только </a:t>
            </a:r>
          </a:p>
          <a:p>
            <a:pPr algn="just">
              <a:spcAft>
                <a:spcPts val="0"/>
              </a:spcAft>
              <a:buNone/>
              <a:tabLst>
                <a:tab pos="180340" algn="l"/>
              </a:tabLst>
            </a:pP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Вы можете найти на странице «Расчетный счет для бизнеса» во вкладке Документы </a:t>
            </a:r>
            <a:r>
              <a:rPr lang="en-US" sz="1050" u="sng" dirty="0">
                <a:solidFill>
                  <a:srgbClr val="448A18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https://www.rshb.ru/smallbusiness/rko/</a:t>
            </a:r>
            <a:endParaRPr lang="ru-RU" sz="1050" u="sng" dirty="0">
              <a:solidFill>
                <a:srgbClr val="448A18"/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None/>
              <a:tabLst>
                <a:tab pos="180340" algn="l"/>
              </a:tabLst>
            </a:pPr>
            <a:endParaRPr lang="ru-RU" sz="1050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buNone/>
              <a:tabLst>
                <a:tab pos="180340" algn="l"/>
              </a:tabLst>
            </a:pP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Список </a:t>
            </a:r>
            <a:r>
              <a:rPr lang="ru-RU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документов для открытия специальных банковских счетов </a:t>
            </a:r>
            <a:endParaRPr lang="ru-RU" sz="1050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>
              <a:buNone/>
              <a:tabLst>
                <a:tab pos="180340" algn="l"/>
              </a:tabLst>
            </a:pP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Вы </a:t>
            </a:r>
            <a:r>
              <a:rPr lang="ru-RU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можете найти на </a:t>
            </a: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странице «Специальные банковские счета» </a:t>
            </a:r>
            <a:r>
              <a:rPr lang="en-US" sz="1050" u="sng" dirty="0">
                <a:solidFill>
                  <a:srgbClr val="448A18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https://</a:t>
            </a:r>
            <a:r>
              <a:rPr lang="en-US" sz="1050" u="sng" dirty="0" smtClean="0">
                <a:solidFill>
                  <a:srgbClr val="448A18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www.rshb.ru/smallbusiness/rko/docs/</a:t>
            </a:r>
            <a:endParaRPr lang="en-US" sz="1050" u="sng" dirty="0">
              <a:solidFill>
                <a:srgbClr val="448A18"/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algn="just">
              <a:buNone/>
              <a:tabLst>
                <a:tab pos="180340" algn="l"/>
              </a:tabLst>
            </a:pPr>
            <a:endParaRPr lang="ru-RU" sz="105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lvl="0" algn="just">
              <a:spcBef>
                <a:spcPct val="0"/>
              </a:spcBef>
              <a:spcAft>
                <a:spcPts val="0"/>
              </a:spcAft>
              <a:buNone/>
              <a:tabLst>
                <a:tab pos="180340" algn="l"/>
              </a:tabLst>
            </a:pPr>
            <a:endParaRPr lang="ru-RU" sz="1200" dirty="0">
              <a:solidFill>
                <a:prstClr val="black">
                  <a:lumMod val="65000"/>
                  <a:lumOff val="35000"/>
                </a:prstClr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lvl="0" algn="just">
              <a:spcBef>
                <a:spcPct val="0"/>
              </a:spcBef>
              <a:spcAft>
                <a:spcPts val="0"/>
              </a:spcAft>
              <a:buNone/>
              <a:tabLst>
                <a:tab pos="180340" algn="l"/>
              </a:tabLst>
            </a:pPr>
            <a:endParaRPr lang="ru-RU" sz="1200" dirty="0" smtClean="0">
              <a:solidFill>
                <a:prstClr val="black">
                  <a:lumMod val="65000"/>
                  <a:lumOff val="35000"/>
                </a:prstClr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lvl="0" algn="just">
              <a:spcBef>
                <a:spcPct val="0"/>
              </a:spcBef>
              <a:spcAft>
                <a:spcPts val="0"/>
              </a:spcAft>
              <a:buNone/>
              <a:tabLst>
                <a:tab pos="180340" algn="l"/>
              </a:tabLst>
            </a:pPr>
            <a:endParaRPr lang="ru-RU" sz="1200" dirty="0" smtClean="0">
              <a:solidFill>
                <a:prstClr val="black">
                  <a:lumMod val="65000"/>
                  <a:lumOff val="35000"/>
                </a:prstClr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lvl="0" eaLnBrk="1" hangingPunct="1">
              <a:spcBef>
                <a:spcPct val="0"/>
              </a:spcBef>
              <a:buNone/>
            </a:pPr>
            <a:endParaRPr lang="ru-RU" altLang="ru-RU" sz="1000" dirty="0">
              <a:solidFill>
                <a:srgbClr val="2B6030"/>
              </a:solidFill>
              <a:latin typeface="Arial" panose="020B0604020202020204" pitchFamily="34" charset="0"/>
            </a:endParaRPr>
          </a:p>
          <a:p>
            <a:pPr algn="just">
              <a:spcAft>
                <a:spcPts val="0"/>
              </a:spcAft>
              <a:buNone/>
              <a:tabLst>
                <a:tab pos="180340" algn="l"/>
              </a:tabLst>
            </a:pPr>
            <a:endParaRPr lang="ru-RU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600" b="1" dirty="0" smtClean="0">
              <a:solidFill>
                <a:srgbClr val="2B603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600" b="1" dirty="0">
              <a:solidFill>
                <a:srgbClr val="2B603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/>
          </p:nvPr>
        </p:nvGraphicFramePr>
        <p:xfrm>
          <a:off x="747247" y="3803703"/>
          <a:ext cx="7736894" cy="349805"/>
        </p:xfrm>
        <a:graphic>
          <a:graphicData uri="http://schemas.openxmlformats.org/drawingml/2006/table">
            <a:tbl>
              <a:tblPr firstRow="1" bandRow="1"/>
              <a:tblGrid>
                <a:gridCol w="4165288">
                  <a:extLst>
                    <a:ext uri="{9D8B030D-6E8A-4147-A177-3AD203B41FA5}">
                      <a16:colId xmlns:a16="http://schemas.microsoft.com/office/drawing/2014/main" val="4263498901"/>
                    </a:ext>
                  </a:extLst>
                </a:gridCol>
                <a:gridCol w="3571606">
                  <a:extLst>
                    <a:ext uri="{9D8B030D-6E8A-4147-A177-3AD203B41FA5}">
                      <a16:colId xmlns:a16="http://schemas.microsoft.com/office/drawing/2014/main" val="148259360"/>
                    </a:ext>
                  </a:extLst>
                </a:gridCol>
              </a:tblGrid>
              <a:tr h="34980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905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Если</a:t>
                      </a:r>
                      <a:r>
                        <a:rPr lang="ru-RU" sz="1050" b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 у Вас возникли вопросы, Вы можете задать их по телефону</a:t>
                      </a:r>
                      <a:endParaRPr lang="ru-RU" sz="105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1050" b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</a:rPr>
                        <a:t> 8 800 100-7-870 (звонок по России бесплатный)</a:t>
                      </a:r>
                      <a:endParaRPr lang="ru-RU" sz="105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408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265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РСХБ_внутренняя презентация">
  <a:themeElements>
    <a:clrScheme name="Пользовательские 2">
      <a:dk1>
        <a:srgbClr val="000000"/>
      </a:dk1>
      <a:lt1>
        <a:srgbClr val="FFFFFF"/>
      </a:lt1>
      <a:dk2>
        <a:srgbClr val="E7E5E5"/>
      </a:dk2>
      <a:lt2>
        <a:srgbClr val="A8A7A9"/>
      </a:lt2>
      <a:accent1>
        <a:srgbClr val="238340"/>
      </a:accent1>
      <a:accent2>
        <a:srgbClr val="69A643"/>
      </a:accent2>
      <a:accent3>
        <a:srgbClr val="A6CE38"/>
      </a:accent3>
      <a:accent4>
        <a:srgbClr val="2B6030"/>
      </a:accent4>
      <a:accent5>
        <a:srgbClr val="FFCB05"/>
      </a:accent5>
      <a:accent6>
        <a:srgbClr val="FCC538"/>
      </a:accent6>
      <a:hlink>
        <a:srgbClr val="238340"/>
      </a:hlink>
      <a:folHlink>
        <a:srgbClr val="A6CE38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Тема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08_Презентация_Правление_Экран правка--</Template>
  <TotalTime>19</TotalTime>
  <Words>373</Words>
  <Application>Microsoft Office PowerPoint</Application>
  <DocSecurity>0</DocSecurity>
  <PresentationFormat>Экран (16:9)</PresentationFormat>
  <Paragraphs>74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.Lucida Grande UI Regular</vt:lpstr>
      <vt:lpstr>Arial</vt:lpstr>
      <vt:lpstr>Arial Narrow</vt:lpstr>
      <vt:lpstr>Times New Roman</vt:lpstr>
      <vt:lpstr>Wingdings</vt:lpstr>
      <vt:lpstr>Системный шрифт, обычный</vt:lpstr>
      <vt:lpstr>Шаблон РСХБ_внутренняя презентация</vt:lpstr>
      <vt:lpstr>Презентация PowerPoint</vt:lpstr>
      <vt:lpstr>Индивидуальным предпринимателям</vt:lpstr>
      <vt:lpstr>Обществам с ограниченной ответственностью</vt:lpstr>
      <vt:lpstr>Другим категориям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ВНЕСЕНИИ ИЗМЕНЕНИЙ В ПРАВИЛА ОТКРЫТИЯ И ЗАКРЫТИЯ В АО «РОССЕЛЬХОЗБАНК» БАНКОВСКИХ СЧЕТОВ В ВАЛЮТЕ РОССИЙСКОЙ ФЕДЕРАЦИИ И ИНОСТРАННОЙ ВАЛЮТЕ ЮРИДИЧЕСКИМ ЛИЦАМ, ИНДИВИДУАЛЬНЫМ ПРЕДПРИНИМАТЕЛЯМ И ФИЗИЧЕСКИМ ЛИЦАМ, ЗАНИМАЮЩИМСЯ В УСТАНОВЛЕННОМ ЗАКОНОДАТЕЛЬСТВОМ РОССИЙСКОЙ ФЕДЕРАЦИИ ПОРЯДКЕ ЧАСТНОЙ ПРАКТИКОЙ, № 105-П </dc:title>
  <dc:subject/>
  <dc:creator>Ануфриева Яна Игоревна</dc:creator>
  <cp:keywords/>
  <dc:description/>
  <cp:lastModifiedBy>Станко Ольга Геннадьевна</cp:lastModifiedBy>
  <cp:revision>5</cp:revision>
  <dcterms:created xsi:type="dcterms:W3CDTF">2023-07-18T08:21:36Z</dcterms:created>
  <dcterms:modified xsi:type="dcterms:W3CDTF">2023-07-28T10:58:58Z</dcterms:modified>
  <cp:category/>
  <dc:identifier/>
  <cp:contentStatus/>
  <dc:language/>
  <cp:version/>
</cp:coreProperties>
</file>